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6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07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3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0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6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4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83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80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0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8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F9964-CA1C-4183-AF17-5F0DF39B18EA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1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9087" y="1050917"/>
            <a:ext cx="8543925" cy="108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7 класс на 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.05.2020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Повторить 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en-US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49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тетради записать число, тему 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«Повторение 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Атмосферное давление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Выполнить задание.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56890"/>
          <a:stretch/>
        </p:blipFill>
        <p:spPr>
          <a:xfrm>
            <a:off x="319087" y="2224087"/>
            <a:ext cx="8354554" cy="27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43737"/>
          <a:stretch/>
        </p:blipFill>
        <p:spPr>
          <a:xfrm>
            <a:off x="190499" y="819150"/>
            <a:ext cx="8683833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1185862"/>
            <a:ext cx="8425265" cy="17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" y="881062"/>
            <a:ext cx="8502027" cy="35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8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50" y="5268400"/>
            <a:ext cx="819150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в тетради сфотографировать и прислать в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номер 8 987 006 58 12 до 18.00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14.05.2020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Советую выполнять до указанного срока, потом можете не найти задание в потоке информации на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581025"/>
            <a:ext cx="8610378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1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39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dcterms:created xsi:type="dcterms:W3CDTF">2020-05-11T10:08:52Z</dcterms:created>
  <dcterms:modified xsi:type="dcterms:W3CDTF">2020-05-13T13:50:40Z</dcterms:modified>
</cp:coreProperties>
</file>